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69479e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e69479e08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9479e08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e69479e081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69479e08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e69479e081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69479e081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e69479e081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69479e08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e69479e081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69479e08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e69479e081_0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9479e081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e69479e081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69479e08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e69479e081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69479e08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69479e081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69479e08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e69479e081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69479e081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69479e081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69479e08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e69479e081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9479e081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69479e081_0_4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69479e081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e69479e081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69479e08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69479e081_0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69479e081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e69479e081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69479e081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69479e081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69479e08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e69479e081_0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69479e081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e69479e081_0_5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69479e08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69479e081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9479e08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e69479e081_0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69479e08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69479e081_0_5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9479e08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e69479e081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69479e08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69479e081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69479e081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69479e081_0_5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69479e08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69479e081_0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9479e08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e69479e081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69479e08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e69479e081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69479e08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69479e081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69479e08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e69479e081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69479e08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69479e081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69479e08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e69479e081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Relationship Id="rId4" Type="http://schemas.openxmlformats.org/officeDocument/2006/relationships/image" Target="../media/image42.jpg"/><Relationship Id="rId5" Type="http://schemas.openxmlformats.org/officeDocument/2006/relationships/image" Target="../media/image40.jpg"/><Relationship Id="rId6" Type="http://schemas.openxmlformats.org/officeDocument/2006/relationships/image" Target="../media/image5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34.jpg"/><Relationship Id="rId6" Type="http://schemas.openxmlformats.org/officeDocument/2006/relationships/image" Target="../media/image3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Relationship Id="rId4" Type="http://schemas.openxmlformats.org/officeDocument/2006/relationships/image" Target="../media/image45.jpg"/><Relationship Id="rId5" Type="http://schemas.openxmlformats.org/officeDocument/2006/relationships/image" Target="../media/image53.jpg"/><Relationship Id="rId6" Type="http://schemas.openxmlformats.org/officeDocument/2006/relationships/image" Target="../media/image4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jpg"/><Relationship Id="rId4" Type="http://schemas.openxmlformats.org/officeDocument/2006/relationships/image" Target="../media/image43.jpg"/><Relationship Id="rId5" Type="http://schemas.openxmlformats.org/officeDocument/2006/relationships/image" Target="../media/image55.jpg"/><Relationship Id="rId6" Type="http://schemas.openxmlformats.org/officeDocument/2006/relationships/image" Target="../media/image5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Relationship Id="rId5" Type="http://schemas.openxmlformats.org/officeDocument/2006/relationships/image" Target="../media/image47.jpg"/><Relationship Id="rId6" Type="http://schemas.openxmlformats.org/officeDocument/2006/relationships/image" Target="../media/image4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jpg"/><Relationship Id="rId4" Type="http://schemas.openxmlformats.org/officeDocument/2006/relationships/image" Target="../media/image63.jpg"/><Relationship Id="rId5" Type="http://schemas.openxmlformats.org/officeDocument/2006/relationships/image" Target="../media/image54.jpg"/><Relationship Id="rId6" Type="http://schemas.openxmlformats.org/officeDocument/2006/relationships/image" Target="../media/image5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jpg"/><Relationship Id="rId4" Type="http://schemas.openxmlformats.org/officeDocument/2006/relationships/image" Target="../media/image57.jpg"/><Relationship Id="rId5" Type="http://schemas.openxmlformats.org/officeDocument/2006/relationships/image" Target="../media/image64.jpg"/><Relationship Id="rId6" Type="http://schemas.openxmlformats.org/officeDocument/2006/relationships/image" Target="../media/image6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jpg"/><Relationship Id="rId4" Type="http://schemas.openxmlformats.org/officeDocument/2006/relationships/image" Target="../media/image2.jpg"/><Relationship Id="rId5" Type="http://schemas.openxmlformats.org/officeDocument/2006/relationships/image" Target="../media/image37.jpg"/><Relationship Id="rId6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52.jpg"/><Relationship Id="rId5" Type="http://schemas.openxmlformats.org/officeDocument/2006/relationships/image" Target="../media/image26.jpg"/><Relationship Id="rId6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Relationship Id="rId4" Type="http://schemas.openxmlformats.org/officeDocument/2006/relationships/image" Target="../media/image5.jpg"/><Relationship Id="rId5" Type="http://schemas.openxmlformats.org/officeDocument/2006/relationships/image" Target="../media/image39.jpg"/><Relationship Id="rId6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4.jpg"/><Relationship Id="rId5" Type="http://schemas.openxmlformats.org/officeDocument/2006/relationships/image" Target="../media/image31.jpg"/><Relationship Id="rId6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25.jpg"/><Relationship Id="rId5" Type="http://schemas.openxmlformats.org/officeDocument/2006/relationships/image" Target="../media/image64.jpg"/><Relationship Id="rId6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8.jpg"/><Relationship Id="rId5" Type="http://schemas.openxmlformats.org/officeDocument/2006/relationships/image" Target="../media/image56.jpg"/><Relationship Id="rId6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42.jpg"/><Relationship Id="rId5" Type="http://schemas.openxmlformats.org/officeDocument/2006/relationships/image" Target="../media/image31.jpg"/><Relationship Id="rId6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59.jpg"/><Relationship Id="rId5" Type="http://schemas.openxmlformats.org/officeDocument/2006/relationships/image" Target="../media/image38.jpg"/><Relationship Id="rId6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29.jpg"/><Relationship Id="rId5" Type="http://schemas.openxmlformats.org/officeDocument/2006/relationships/image" Target="../media/image45.jpg"/><Relationship Id="rId6" Type="http://schemas.openxmlformats.org/officeDocument/2006/relationships/image" Target="../media/image6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Relationship Id="rId4" Type="http://schemas.openxmlformats.org/officeDocument/2006/relationships/image" Target="../media/image27.jpg"/><Relationship Id="rId5" Type="http://schemas.openxmlformats.org/officeDocument/2006/relationships/image" Target="../media/image3.jpg"/><Relationship Id="rId6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19.jpg"/><Relationship Id="rId5" Type="http://schemas.openxmlformats.org/officeDocument/2006/relationships/image" Target="../media/image47.jpg"/><Relationship Id="rId6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jpg"/><Relationship Id="rId4" Type="http://schemas.openxmlformats.org/officeDocument/2006/relationships/image" Target="../media/image9.jpg"/><Relationship Id="rId5" Type="http://schemas.openxmlformats.org/officeDocument/2006/relationships/image" Target="../media/image33.jpg"/><Relationship Id="rId6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g"/><Relationship Id="rId4" Type="http://schemas.openxmlformats.org/officeDocument/2006/relationships/image" Target="../media/image60.jpg"/><Relationship Id="rId5" Type="http://schemas.openxmlformats.org/officeDocument/2006/relationships/image" Target="../media/image51.jpg"/><Relationship Id="rId6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61.jpg"/><Relationship Id="rId5" Type="http://schemas.openxmlformats.org/officeDocument/2006/relationships/image" Target="../media/image16.jpg"/><Relationship Id="rId6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Relationship Id="rId4" Type="http://schemas.openxmlformats.org/officeDocument/2006/relationships/image" Target="../media/image4.jpg"/><Relationship Id="rId5" Type="http://schemas.openxmlformats.org/officeDocument/2006/relationships/image" Target="../media/image40.jpg"/><Relationship Id="rId6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Relationship Id="rId4" Type="http://schemas.openxmlformats.org/officeDocument/2006/relationships/image" Target="../media/image23.jpg"/><Relationship Id="rId5" Type="http://schemas.openxmlformats.org/officeDocument/2006/relationships/image" Target="../media/image63.jpg"/><Relationship Id="rId6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jpg"/><Relationship Id="rId4" Type="http://schemas.openxmlformats.org/officeDocument/2006/relationships/image" Target="../media/image53.jpg"/><Relationship Id="rId5" Type="http://schemas.openxmlformats.org/officeDocument/2006/relationships/image" Target="../media/image15.jpg"/><Relationship Id="rId6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29.jp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26.jp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44.jpg"/><Relationship Id="rId5" Type="http://schemas.openxmlformats.org/officeDocument/2006/relationships/image" Target="../media/image24.jpg"/><Relationship Id="rId6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jpg"/><Relationship Id="rId4" Type="http://schemas.openxmlformats.org/officeDocument/2006/relationships/image" Target="../media/image51.jpg"/><Relationship Id="rId5" Type="http://schemas.openxmlformats.org/officeDocument/2006/relationships/image" Target="../media/image25.jpg"/><Relationship Id="rId6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Relationship Id="rId4" Type="http://schemas.openxmlformats.org/officeDocument/2006/relationships/image" Target="../media/image22.jpg"/><Relationship Id="rId5" Type="http://schemas.openxmlformats.org/officeDocument/2006/relationships/image" Target="../media/image30.jpg"/><Relationship Id="rId6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10" y="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6250" y="0"/>
            <a:ext cx="2969993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243" y="2767500"/>
            <a:ext cx="2970007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800" y="2767489"/>
            <a:ext cx="2970000" cy="237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703" y="2789250"/>
            <a:ext cx="2942375" cy="23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0" r="6200" t="0"/>
          <a:stretch/>
        </p:blipFill>
        <p:spPr>
          <a:xfrm>
            <a:off x="954424" y="13919"/>
            <a:ext cx="2936926" cy="234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0" l="0" r="5997" t="0"/>
          <a:stretch/>
        </p:blipFill>
        <p:spPr>
          <a:xfrm>
            <a:off x="5294822" y="2792383"/>
            <a:ext cx="2942374" cy="234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6">
            <a:alphaModFix/>
          </a:blip>
          <a:srcRect b="6605" l="820" r="-819" t="33399"/>
          <a:stretch/>
        </p:blipFill>
        <p:spPr>
          <a:xfrm>
            <a:off x="5294824" y="11171"/>
            <a:ext cx="2942376" cy="235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550" y="2791435"/>
            <a:ext cx="2936925" cy="234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0" l="1444" r="4746" t="0"/>
          <a:stretch/>
        </p:blipFill>
        <p:spPr>
          <a:xfrm>
            <a:off x="954425" y="2792146"/>
            <a:ext cx="2936926" cy="234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7537" y="0"/>
            <a:ext cx="2936951" cy="23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309" y="713"/>
            <a:ext cx="2935156" cy="2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526" y="-17"/>
            <a:ext cx="2936975" cy="234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511" y="2791413"/>
            <a:ext cx="2937001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5">
            <a:alphaModFix/>
          </a:blip>
          <a:srcRect b="14431" l="9136" r="14916" t="10868"/>
          <a:stretch/>
        </p:blipFill>
        <p:spPr>
          <a:xfrm>
            <a:off x="954423" y="0"/>
            <a:ext cx="2936938" cy="23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5309" y="2792138"/>
            <a:ext cx="2935156" cy="23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300" y="705"/>
            <a:ext cx="2935175" cy="234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7503" y="-25"/>
            <a:ext cx="2937001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4387" y="2793913"/>
            <a:ext cx="2937001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8415" y="2794647"/>
            <a:ext cx="2935175" cy="234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303" y="2794660"/>
            <a:ext cx="2935175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303" y="710"/>
            <a:ext cx="2935174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8428" y="2794660"/>
            <a:ext cx="2935174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8428" y="710"/>
            <a:ext cx="2935175" cy="234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125" y="21600"/>
            <a:ext cx="2970000" cy="23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9100" y="2739075"/>
            <a:ext cx="2970000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425" y="10800"/>
            <a:ext cx="2941351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6">
            <a:alphaModFix/>
          </a:blip>
          <a:srcRect b="34887" l="0" r="0" t="4174"/>
          <a:stretch/>
        </p:blipFill>
        <p:spPr>
          <a:xfrm>
            <a:off x="962124" y="2739068"/>
            <a:ext cx="2970001" cy="240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429" y="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33314" l="0" r="5087" t="4588"/>
          <a:stretch/>
        </p:blipFill>
        <p:spPr>
          <a:xfrm>
            <a:off x="963729" y="2767500"/>
            <a:ext cx="2955193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3427" y="2767500"/>
            <a:ext cx="2970000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327" y="0"/>
            <a:ext cx="2970000" cy="237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825" y="13200"/>
            <a:ext cx="2937001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3435" y="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50" y="2780734"/>
            <a:ext cx="2936925" cy="234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3425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128" y="11050"/>
            <a:ext cx="2942375" cy="23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828" y="13935"/>
            <a:ext cx="2935174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5">
            <a:alphaModFix/>
          </a:blip>
          <a:srcRect b="30561" l="0" r="0" t="9443"/>
          <a:stretch/>
        </p:blipFill>
        <p:spPr>
          <a:xfrm>
            <a:off x="956313" y="2767498"/>
            <a:ext cx="2970001" cy="237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3413" y="2767400"/>
            <a:ext cx="2970000" cy="237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6279" t="0"/>
          <a:stretch/>
        </p:blipFill>
        <p:spPr>
          <a:xfrm>
            <a:off x="956328" y="-375"/>
            <a:ext cx="2970000" cy="23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325" y="2767388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0846" y="13925"/>
            <a:ext cx="2935156" cy="23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7750" y="2767400"/>
            <a:ext cx="2941351" cy="237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00" y="2767513"/>
            <a:ext cx="2970000" cy="237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801" y="13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251" y="2767501"/>
            <a:ext cx="2970000" cy="237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6251" y="13"/>
            <a:ext cx="2970000" cy="237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26" y="-12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6191" t="0"/>
          <a:stretch/>
        </p:blipFill>
        <p:spPr>
          <a:xfrm>
            <a:off x="5233425" y="725"/>
            <a:ext cx="2970000" cy="237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327" y="2767500"/>
            <a:ext cx="2970000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9938" y="2780707"/>
            <a:ext cx="2936975" cy="234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2572" r="3882" t="0"/>
          <a:stretch/>
        </p:blipFill>
        <p:spPr>
          <a:xfrm>
            <a:off x="972850" y="10700"/>
            <a:ext cx="2936936" cy="23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37525" l="0" r="0" t="3508"/>
          <a:stretch/>
        </p:blipFill>
        <p:spPr>
          <a:xfrm>
            <a:off x="5233450" y="5900"/>
            <a:ext cx="2970000" cy="23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3715" y="2781422"/>
            <a:ext cx="2935175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3450" y="2767500"/>
            <a:ext cx="2969993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728" y="6635"/>
            <a:ext cx="2935175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 rotWithShape="1">
          <a:blip r:embed="rId4">
            <a:alphaModFix/>
          </a:blip>
          <a:srcRect b="0" l="0" r="6200" t="0"/>
          <a:stretch/>
        </p:blipFill>
        <p:spPr>
          <a:xfrm>
            <a:off x="5249999" y="6594"/>
            <a:ext cx="2936926" cy="234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313" y="2767476"/>
            <a:ext cx="2970000" cy="237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 rotWithShape="1">
          <a:blip r:embed="rId6">
            <a:alphaModFix/>
          </a:blip>
          <a:srcRect b="0" l="-321" r="5741" t="0"/>
          <a:stretch/>
        </p:blipFill>
        <p:spPr>
          <a:xfrm>
            <a:off x="5250012" y="2767487"/>
            <a:ext cx="2996287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25" y="-73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3463" y="-1900"/>
            <a:ext cx="2970000" cy="23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0" r="6191" t="0"/>
          <a:stretch/>
        </p:blipFill>
        <p:spPr>
          <a:xfrm>
            <a:off x="956328" y="2768939"/>
            <a:ext cx="2970000" cy="237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0000" y="2755000"/>
            <a:ext cx="2936951" cy="23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6463" t="0"/>
          <a:stretch/>
        </p:blipFill>
        <p:spPr>
          <a:xfrm>
            <a:off x="956328" y="3405"/>
            <a:ext cx="2970000" cy="235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3475" y="3400"/>
            <a:ext cx="2970000" cy="237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36" y="2793913"/>
            <a:ext cx="2937001" cy="23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3479" y="2780713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25" y="0"/>
            <a:ext cx="2970000" cy="23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 rotWithShape="1">
          <a:blip r:embed="rId4">
            <a:alphaModFix/>
          </a:blip>
          <a:srcRect b="14884" l="-270" r="269" t="25099"/>
          <a:stretch/>
        </p:blipFill>
        <p:spPr>
          <a:xfrm>
            <a:off x="5247288" y="0"/>
            <a:ext cx="2942373" cy="2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318" y="2767500"/>
            <a:ext cx="2970007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7303" y="2793900"/>
            <a:ext cx="2937001" cy="23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325" y="-10700"/>
            <a:ext cx="2970000" cy="237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803" y="-10712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3740" y="2795360"/>
            <a:ext cx="2935174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 rotWithShape="1">
          <a:blip r:embed="rId6">
            <a:alphaModFix/>
          </a:blip>
          <a:srcRect b="6605" l="820" r="-819" t="33399"/>
          <a:stretch/>
        </p:blipFill>
        <p:spPr>
          <a:xfrm>
            <a:off x="5244624" y="2792571"/>
            <a:ext cx="2942376" cy="235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34887" l="0" r="0" t="4174"/>
          <a:stretch/>
        </p:blipFill>
        <p:spPr>
          <a:xfrm>
            <a:off x="956336" y="-7"/>
            <a:ext cx="2970001" cy="240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825" y="14225"/>
            <a:ext cx="2969984" cy="23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863" y="2793960"/>
            <a:ext cx="2936925" cy="234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6">
            <a:alphaModFix/>
          </a:blip>
          <a:srcRect b="40209" l="0" r="566" t="0"/>
          <a:stretch/>
        </p:blipFill>
        <p:spPr>
          <a:xfrm>
            <a:off x="5230815" y="2778175"/>
            <a:ext cx="2970000" cy="238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759" y="28138"/>
            <a:ext cx="2935156" cy="23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827" y="14213"/>
            <a:ext cx="2970000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5">
            <a:alphaModFix/>
          </a:blip>
          <a:srcRect b="0" l="0" r="5935" t="0"/>
          <a:stretch/>
        </p:blipFill>
        <p:spPr>
          <a:xfrm>
            <a:off x="956340" y="2788906"/>
            <a:ext cx="2970001" cy="235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0825" y="2778200"/>
            <a:ext cx="2970000" cy="2375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750" y="0"/>
            <a:ext cx="2935175" cy="234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8225" y="5"/>
            <a:ext cx="2935175" cy="234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6337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/>
          <p:cNvPicPr preferRelativeResize="0"/>
          <p:nvPr/>
        </p:nvPicPr>
        <p:blipFill rotWithShape="1">
          <a:blip r:embed="rId6">
            <a:alphaModFix/>
          </a:blip>
          <a:srcRect b="0" l="1801" r="4390" t="0"/>
          <a:stretch/>
        </p:blipFill>
        <p:spPr>
          <a:xfrm>
            <a:off x="5244625" y="2779250"/>
            <a:ext cx="2942374" cy="23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250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800" y="2767506"/>
            <a:ext cx="2970000" cy="237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46248" y="13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812" y="25"/>
            <a:ext cx="2969984" cy="23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25" y="-13925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801" y="-13937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 rotWithShape="1">
          <a:blip r:embed="rId5">
            <a:alphaModFix/>
          </a:blip>
          <a:srcRect b="0" l="0" r="5997" t="0"/>
          <a:stretch/>
        </p:blipFill>
        <p:spPr>
          <a:xfrm>
            <a:off x="1001834" y="2795858"/>
            <a:ext cx="2942374" cy="234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8215" y="2795610"/>
            <a:ext cx="2935175" cy="2348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1444" r="4746" t="0"/>
          <a:stretch/>
        </p:blipFill>
        <p:spPr>
          <a:xfrm>
            <a:off x="1004550" y="-13929"/>
            <a:ext cx="2936926" cy="234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800" y="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50" y="2739075"/>
            <a:ext cx="2970000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0798" y="2753275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4"/>
          <p:cNvPicPr preferRelativeResize="0"/>
          <p:nvPr/>
        </p:nvPicPr>
        <p:blipFill rotWithShape="1">
          <a:blip r:embed="rId3">
            <a:alphaModFix/>
          </a:blip>
          <a:srcRect b="33314" l="0" r="5087" t="4588"/>
          <a:stretch/>
        </p:blipFill>
        <p:spPr>
          <a:xfrm>
            <a:off x="1011954" y="0"/>
            <a:ext cx="2955193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 rotWithShape="1">
          <a:blip r:embed="rId4">
            <a:alphaModFix/>
          </a:blip>
          <a:srcRect b="14431" l="9136" r="14916" t="10868"/>
          <a:stretch/>
        </p:blipFill>
        <p:spPr>
          <a:xfrm>
            <a:off x="5247325" y="13225"/>
            <a:ext cx="2936951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550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7325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6250" y="25"/>
            <a:ext cx="2970000" cy="237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025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800" y="25"/>
            <a:ext cx="2970000" cy="237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801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37525" l="0" r="0" t="3508"/>
          <a:stretch/>
        </p:blipFill>
        <p:spPr>
          <a:xfrm>
            <a:off x="885725" y="25"/>
            <a:ext cx="3022162" cy="237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1025" y="25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800" y="2767500"/>
            <a:ext cx="302215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1024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78" y="25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873" y="2767500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30561" l="0" r="0" t="9443"/>
          <a:stretch/>
        </p:blipFill>
        <p:spPr>
          <a:xfrm>
            <a:off x="5281025" y="2767598"/>
            <a:ext cx="2970001" cy="237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-321" r="5741" t="0"/>
          <a:stretch/>
        </p:blipFill>
        <p:spPr>
          <a:xfrm>
            <a:off x="5267887" y="24"/>
            <a:ext cx="2996287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6191" t="0"/>
          <a:stretch/>
        </p:blipFill>
        <p:spPr>
          <a:xfrm>
            <a:off x="5281028" y="2767839"/>
            <a:ext cx="2970000" cy="237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0" r="6279" t="0"/>
          <a:stretch/>
        </p:blipFill>
        <p:spPr>
          <a:xfrm>
            <a:off x="937878" y="2766750"/>
            <a:ext cx="2970000" cy="237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5">
            <a:alphaModFix/>
          </a:blip>
          <a:srcRect b="40209" l="0" r="566" t="0"/>
          <a:stretch/>
        </p:blipFill>
        <p:spPr>
          <a:xfrm>
            <a:off x="5281028" y="-2525"/>
            <a:ext cx="2970000" cy="238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7875" y="25"/>
            <a:ext cx="2970000" cy="23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023" y="25"/>
            <a:ext cx="2970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5935" t="0"/>
          <a:stretch/>
        </p:blipFill>
        <p:spPr>
          <a:xfrm>
            <a:off x="5281028" y="2788906"/>
            <a:ext cx="2970001" cy="235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b="0" l="0" r="6191" t="0"/>
          <a:stretch/>
        </p:blipFill>
        <p:spPr>
          <a:xfrm>
            <a:off x="937875" y="750"/>
            <a:ext cx="2970000" cy="237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6">
            <a:alphaModFix/>
          </a:blip>
          <a:srcRect b="0" l="0" r="6463" t="0"/>
          <a:stretch/>
        </p:blipFill>
        <p:spPr>
          <a:xfrm>
            <a:off x="937878" y="2788905"/>
            <a:ext cx="2970000" cy="2354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14884" l="-270" r="269" t="25099"/>
          <a:stretch/>
        </p:blipFill>
        <p:spPr>
          <a:xfrm>
            <a:off x="951700" y="10725"/>
            <a:ext cx="2942373" cy="23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1801" r="4390" t="0"/>
          <a:stretch/>
        </p:blipFill>
        <p:spPr>
          <a:xfrm>
            <a:off x="5294837" y="11775"/>
            <a:ext cx="2942374" cy="235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5">
            <a:alphaModFix/>
          </a:blip>
          <a:srcRect b="0" l="2572" r="3882" t="0"/>
          <a:stretch/>
        </p:blipFill>
        <p:spPr>
          <a:xfrm>
            <a:off x="954413" y="2788900"/>
            <a:ext cx="2936936" cy="235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7550" y="2791434"/>
            <a:ext cx="2936925" cy="234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